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A2BE-89BC-4534-A981-D27CD678F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E9822-645B-4BE3-B04E-93132E4E7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1DF00-D967-45AC-8A07-21222C603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31AFB-5A1C-490C-9C0A-86C5609C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3825-273E-4D7F-BE1B-A662FAD1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8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51FD-FF9D-40DE-865B-1716378B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EF3D9-FFBB-4FBE-85AB-3D447B305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AC7AC-7470-48C8-8F11-F69D3316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DBAC9-3A70-404A-A77F-2FCE3EEA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62EB0-F4AE-4626-9B93-78C5BB2E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82E07-80FC-4B81-8BD6-810AE057D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E410A-0758-4A97-A547-385126C33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1CBDF-EEC8-48E1-9264-D5AF6F40E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73042-8A13-4448-A090-097A7656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95FD7-98A8-4C80-B28C-9EC636F6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4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8D66-68C0-4E90-821B-160B595B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E7993-E93F-4834-9D06-47BC34D1D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D5D81-C10B-4591-A968-578F49FF3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04259-C9C5-40D1-A608-78A51D97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DF52-1321-4A1D-BED7-C5B7E951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1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6E858-E8C6-45A7-AE68-B56570C9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B28C5-6C5A-49A9-9E38-7FB38BF1F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19FD-9957-4A22-B111-23F0D1161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76F05-A4E9-442E-B68A-756A4EA8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78100-82D0-4F89-A097-C7C3FE6F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3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FE3F-804F-43DD-BC19-B9F05025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69C92-B714-4F0B-8B9D-83DA9AA80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A01B3-C996-427E-A244-31F0F5A2D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3F45E-C238-41CC-85E0-FFD5B978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7E3D2-0024-49C7-989D-D95C09FF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CBB69-5468-469B-A239-D59CF1FC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7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AC4F-4153-40C3-98B3-F7BC315F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2E06F-5A94-4946-8345-D89928F91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3A0C3-C333-44B9-9CBC-5276B35BD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AB88F-524E-495E-BBE4-F95F48A88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2E248-4AA6-4081-B653-22189834B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D491BB-1048-41B9-AF64-368A3414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64386-6177-45F2-A883-1808ABC9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95390-A7E3-45EF-9782-F1D6997F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8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0EF2-7F39-4A42-AD18-0D2B6E7E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7B76A6-17D7-42C4-8E5E-2E0663F0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5683C-9EAF-4163-A546-C8F536C6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65568-745E-43D4-9A97-2788E4FB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8CF296-531A-42FE-A820-3EEFB166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90325-1A75-4FE4-AC1E-06FC6BB7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491FF-2206-4979-84E8-67ED8F3C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6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95BF-738D-4F35-BFE4-12A48550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2F31E-8BAF-45F7-A9F2-82C451874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92F1A-B8AF-41D2-B32B-18C042BF7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0189D-6B6C-409F-9050-44A2B7F8D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3ABA3-5FDC-4583-8646-E6E9BDEC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D4713-F01A-4A59-A759-F759BC4F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5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4BF-9FBA-49FE-82C8-290BC17E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ED28A-6952-44F2-B474-97A64C3D8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71D9C-9635-450E-B773-AEACCDB2F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96AE7-43A9-4227-8BCA-BE8ECCFB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CDA2F-7B32-4D19-A637-5B2E9ED6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C45B5-EF33-46A1-A3EB-35F24B86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91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9949F-33CE-404B-AD58-5EC741C3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3D959-7046-4791-A4DC-CF78EA93D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7FA90-29E5-4AED-9C1C-4C4044FA1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D466C-1D7B-46B4-8162-DF9C8FD1756E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72B03-F42A-4090-94CD-B7F94FB0A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B2ECF-88DA-4451-A8F9-59116C2FD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2E3FF-61DD-44A0-A290-72892AC48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4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BD91CB-7CA1-4508-971A-1C2B15A0B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1C3B-9DA1-46DC-8819-4C7192D66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BD91CB-7CA1-4508-971A-1C2B15A0B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2B028-85F1-42D6-94D1-1043A5EF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2395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BD91CB-7CA1-4508-971A-1C2B15A0B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8E52F-0E8A-4A89-B97E-9B1068B4B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0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BD91CB-7CA1-4508-971A-1C2B15A0B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414AE-EEA8-4318-8B98-031120B33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6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BD91CB-7CA1-4508-971A-1C2B15A0B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20294-48AC-4911-89C6-9A47D61FB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82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BD91CB-7CA1-4508-971A-1C2B15A0B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A146E-2810-4112-A290-8860AEF87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71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 pattern="rectangle" dir="ou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</cp:revision>
  <dcterms:created xsi:type="dcterms:W3CDTF">2023-01-05T08:29:25Z</dcterms:created>
  <dcterms:modified xsi:type="dcterms:W3CDTF">2023-01-05T08:54:08Z</dcterms:modified>
</cp:coreProperties>
</file>